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81827" y="3474105"/>
            <a:ext cx="5685183" cy="3139321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66" y="912155"/>
            <a:ext cx="203451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Polyglots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Enjoyment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Create 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Plan ahead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Have patience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1026" name="Picture 2" descr="How I Learned 7+ Languages! 🌎 - My Polyglot Story - YouTube">
            <a:extLst>
              <a:ext uri="{FF2B5EF4-FFF2-40B4-BE49-F238E27FC236}">
                <a16:creationId xmlns:a16="http://schemas.microsoft.com/office/drawing/2014/main" id="{28AC66A1-6077-4DC9-9874-DA25E6085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5" y="5472104"/>
            <a:ext cx="1586061" cy="89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vidly - Liberal Dictionary">
            <a:extLst>
              <a:ext uri="{FF2B5EF4-FFF2-40B4-BE49-F238E27FC236}">
                <a16:creationId xmlns:a16="http://schemas.microsoft.com/office/drawing/2014/main" id="{4BA9C492-09BD-43BC-B27D-CFA4C10C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83" y="210866"/>
            <a:ext cx="3418713" cy="21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ds Articulately and Inarticulately are semantically related or have  opposite meaning">
            <a:extLst>
              <a:ext uri="{FF2B5EF4-FFF2-40B4-BE49-F238E27FC236}">
                <a16:creationId xmlns:a16="http://schemas.microsoft.com/office/drawing/2014/main" id="{251350B7-CAAC-4183-A2FF-19DC70FB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81" y="2208481"/>
            <a:ext cx="3740325" cy="22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0 Incrementally Synonyms. Similar words for Incrementally.">
            <a:extLst>
              <a:ext uri="{FF2B5EF4-FFF2-40B4-BE49-F238E27FC236}">
                <a16:creationId xmlns:a16="http://schemas.microsoft.com/office/drawing/2014/main" id="{A0EB5E52-5C5C-4F9F-A64C-8E8A2BDD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4556385"/>
            <a:ext cx="369187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crementally-improving.com">
            <a:extLst>
              <a:ext uri="{FF2B5EF4-FFF2-40B4-BE49-F238E27FC236}">
                <a16:creationId xmlns:a16="http://schemas.microsoft.com/office/drawing/2014/main" id="{18B1861B-0A7F-4BD4-887B-CBC9ABA8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76" y="202423"/>
            <a:ext cx="5649470" cy="30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678021">
            <a:off x="7316375" y="2662362"/>
            <a:ext cx="210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AB99C-D78B-4A5C-8D3D-3051E1A4A867}"/>
              </a:ext>
            </a:extLst>
          </p:cNvPr>
          <p:cNvSpPr/>
          <p:nvPr/>
        </p:nvSpPr>
        <p:spPr>
          <a:xfrm>
            <a:off x="2356942" y="386859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Set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language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learning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goals. The first step to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learning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a new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language fast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to set goals for what you want to achieve. ...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Learn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the “right” words. ...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Study smart. ...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Start using the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language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all day, every day. ...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Seek out real-life practice. ...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Learn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about the culture. ...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Test yourself. ...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Have fun!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How do you enjoy language learning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What is something that you plan well now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What do you need patience for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How can you learn in small chunks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I want you to vividly remember a moment in time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What is a little victory for you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Share a time that you were resilient and did not give up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Is someone making fun of you a motivator ____________________________________________________________________________________________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474" y="5788057"/>
            <a:ext cx="11406433" cy="369332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can you take your learning into your own hands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8657338" y="3245588"/>
            <a:ext cx="263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Self talk</a:t>
            </a:r>
          </a:p>
        </p:txBody>
      </p:sp>
      <p:sp>
        <p:nvSpPr>
          <p:cNvPr id="18" name="TextBox 17"/>
          <p:cNvSpPr txBox="1"/>
          <p:nvPr/>
        </p:nvSpPr>
        <p:spPr>
          <a:xfrm rot="21227008">
            <a:off x="9331347" y="4772895"/>
            <a:ext cx="248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Who or what motivates you</a:t>
            </a:r>
          </a:p>
        </p:txBody>
      </p:sp>
      <p:sp>
        <p:nvSpPr>
          <p:cNvPr id="20" name="TextBox 19"/>
          <p:cNvSpPr txBox="1"/>
          <p:nvPr/>
        </p:nvSpPr>
        <p:spPr>
          <a:xfrm rot="1887042">
            <a:off x="9244877" y="3148302"/>
            <a:ext cx="272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gibberish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10016613" y="2138045"/>
            <a:ext cx="261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Unique way</a:t>
            </a:r>
          </a:p>
        </p:txBody>
      </p:sp>
      <p:sp>
        <p:nvSpPr>
          <p:cNvPr id="22" name="TextBox 21"/>
          <p:cNvSpPr txBox="1"/>
          <p:nvPr/>
        </p:nvSpPr>
        <p:spPr>
          <a:xfrm rot="21448444">
            <a:off x="10573745" y="2988672"/>
            <a:ext cx="150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Long term view Vs short term view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5182" y="6468538"/>
            <a:ext cx="4203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177508" y="1288895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Dawned on me</a:t>
            </a:r>
          </a:p>
        </p:txBody>
      </p:sp>
      <p:sp>
        <p:nvSpPr>
          <p:cNvPr id="25" name="TextBox 24"/>
          <p:cNvSpPr txBox="1"/>
          <p:nvPr/>
        </p:nvSpPr>
        <p:spPr>
          <a:xfrm rot="21359486">
            <a:off x="9824915" y="5160208"/>
            <a:ext cx="219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9110928" y="1429490"/>
            <a:ext cx="28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common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8975384" y="3442927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15 minutes</a:t>
            </a: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0DA4E7-21C3-45E2-9598-20719EEF8D8E}"/>
              </a:ext>
            </a:extLst>
          </p:cNvPr>
          <p:cNvSpPr txBox="1"/>
          <p:nvPr/>
        </p:nvSpPr>
        <p:spPr>
          <a:xfrm>
            <a:off x="9208422" y="1855257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Start reading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E03E1C-4679-41F5-9025-49958C8D29F5}"/>
              </a:ext>
            </a:extLst>
          </p:cNvPr>
          <p:cNvSpPr txBox="1"/>
          <p:nvPr/>
        </p:nvSpPr>
        <p:spPr>
          <a:xfrm>
            <a:off x="8863325" y="4127037"/>
            <a:ext cx="318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Learn one word from the person next to you</a:t>
            </a:r>
            <a:endParaRPr lang="id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ooked on forgiveness. Released by closure. - Dana Mitra, Ph.D., ACC">
            <a:extLst>
              <a:ext uri="{FF2B5EF4-FFF2-40B4-BE49-F238E27FC236}">
                <a16:creationId xmlns:a16="http://schemas.microsoft.com/office/drawing/2014/main" id="{E510C0E8-6B1D-40D6-8F72-E19650551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3" r="2" b="19821"/>
          <a:stretch/>
        </p:blipFill>
        <p:spPr bwMode="auto">
          <a:xfrm>
            <a:off x="418010" y="372190"/>
            <a:ext cx="3228294" cy="15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erfect DIY CONCRETE decors ideas - YouTube">
            <a:extLst>
              <a:ext uri="{FF2B5EF4-FFF2-40B4-BE49-F238E27FC236}">
                <a16:creationId xmlns:a16="http://schemas.microsoft.com/office/drawing/2014/main" id="{A7D6B928-4CB0-4182-B56D-C79035422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1" b="9083"/>
          <a:stretch/>
        </p:blipFill>
        <p:spPr bwMode="auto">
          <a:xfrm>
            <a:off x="4384208" y="399849"/>
            <a:ext cx="3251032" cy="14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INGRAINED: 319 North 11th Street | ProximityArts">
            <a:extLst>
              <a:ext uri="{FF2B5EF4-FFF2-40B4-BE49-F238E27FC236}">
                <a16:creationId xmlns:a16="http://schemas.microsoft.com/office/drawing/2014/main" id="{265B0623-FBDC-48E2-8695-4A9EE3EF3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04"/>
          <a:stretch/>
        </p:blipFill>
        <p:spPr bwMode="auto">
          <a:xfrm>
            <a:off x="8487106" y="383374"/>
            <a:ext cx="3286884" cy="14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ique Way - die Friseurakademie - 照片| Facebook">
            <a:extLst>
              <a:ext uri="{FF2B5EF4-FFF2-40B4-BE49-F238E27FC236}">
                <a16:creationId xmlns:a16="http://schemas.microsoft.com/office/drawing/2014/main" id="{E604EBA6-EE71-407F-9C93-B8ED7B160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4" b="36449"/>
          <a:stretch/>
        </p:blipFill>
        <p:spPr bwMode="auto">
          <a:xfrm>
            <a:off x="418011" y="2657366"/>
            <a:ext cx="3228290" cy="15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BA45820-D298-4CFB-B40A-016112D39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5" r="-3" b="12964"/>
          <a:stretch/>
        </p:blipFill>
        <p:spPr bwMode="auto">
          <a:xfrm>
            <a:off x="417689" y="4976378"/>
            <a:ext cx="3225770" cy="14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74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42567-D95D-416E-A4EB-74E8395178C2}"/>
              </a:ext>
            </a:extLst>
          </p:cNvPr>
          <p:cNvSpPr txBox="1"/>
          <p:nvPr/>
        </p:nvSpPr>
        <p:spPr>
          <a:xfrm>
            <a:off x="8282152" y="2916520"/>
            <a:ext cx="2840391" cy="2309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" descr="Late night walks : creepy">
            <a:extLst>
              <a:ext uri="{FF2B5EF4-FFF2-40B4-BE49-F238E27FC236}">
                <a16:creationId xmlns:a16="http://schemas.microsoft.com/office/drawing/2014/main" id="{0DDA23A7-51A0-42F4-B9EE-3E2ED85CC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6" r="1" b="22330"/>
          <a:stretch/>
        </p:blipFill>
        <p:spPr bwMode="auto">
          <a:xfrm>
            <a:off x="4449829" y="3801626"/>
            <a:ext cx="3179408" cy="15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02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ater | Environmental issues | Environmental, social and governance issues  | Sustainability issues | PRI">
            <a:extLst>
              <a:ext uri="{FF2B5EF4-FFF2-40B4-BE49-F238E27FC236}">
                <a16:creationId xmlns:a16="http://schemas.microsoft.com/office/drawing/2014/main" id="{3DEAEF7C-13E0-4DD4-A358-1E752767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76B816-B912-436F-A2E9-8C37E8111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26907"/>
              </p:ext>
            </p:extLst>
          </p:nvPr>
        </p:nvGraphicFramePr>
        <p:xfrm>
          <a:off x="3247347" y="0"/>
          <a:ext cx="894465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14666400" imgH="10780920" progId="">
                  <p:embed/>
                </p:oleObj>
              </mc:Choice>
              <mc:Fallback>
                <p:oleObj r:id="rId4" imgW="14666400" imgH="10780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7347" y="0"/>
                        <a:ext cx="894465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26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249</Words>
  <Application>Microsoft Office PowerPoint</Application>
  <PresentationFormat>Widescreen</PresentationFormat>
  <Paragraphs>67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Office Theme</vt:lpstr>
      <vt:lpstr>Educational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</dc:title>
  <dc:creator>柏曼深</dc:creator>
  <cp:lastModifiedBy>柏曼深</cp:lastModifiedBy>
  <cp:revision>3</cp:revision>
  <dcterms:created xsi:type="dcterms:W3CDTF">2020-09-23T06:34:28Z</dcterms:created>
  <dcterms:modified xsi:type="dcterms:W3CDTF">2020-09-23T06:47:13Z</dcterms:modified>
</cp:coreProperties>
</file>