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52307-C21D-48C9-9E83-8836A77DB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E0DAF-731C-4FC2-BBD0-C1489A64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11A2D-5C8D-472B-98FE-473FE82CA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9760-CFCE-485F-AA4D-A068A14FBA0B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96337-4EC7-47F3-A9C9-9AF1FE57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B1E5C-30AE-488F-9DF2-7A076B61C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764B-D12B-45EE-B618-AD82818D25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663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4B14E-1DE8-40B3-B933-AB072E912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C7AD0C-54DC-4529-9D16-397097828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9A963-08CA-44EF-A970-6C085B350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9760-CFCE-485F-AA4D-A068A14FBA0B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6E91D-726A-4EF8-952A-A397B47A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9BD56-C765-4AA0-937A-C6B4D4983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764B-D12B-45EE-B618-AD82818D25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551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4057DC-DE70-4C96-AFFA-F872A00DB9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2A5E15-FE97-463C-8835-9556C7796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F5DAD-F9D6-4B72-8920-B033E67A2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9760-CFCE-485F-AA4D-A068A14FBA0B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F17F2-2725-4942-8243-D3692B8D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5594F-505A-4D13-8950-3B8627CF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764B-D12B-45EE-B618-AD82818D25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784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612C0-947A-4F8C-8067-BBD44B551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32A4B-2530-4243-8BD8-7C1D59990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D465B-20D9-4C51-BE6D-ABEC6B68B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9760-CFCE-485F-AA4D-A068A14FBA0B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66FA0-6D95-4453-98D4-6D74E79B4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8F88F-AE9C-4699-9665-9B34191D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764B-D12B-45EE-B618-AD82818D25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136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E76B3-3309-4DD3-ACF4-42687256B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0DE10-08A5-413B-9D70-EAC30BA96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2184C-7320-48B9-B211-91A478040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9760-CFCE-485F-AA4D-A068A14FBA0B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C908E-F7D7-4E63-A666-ED7BD4D60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C980D-F7D5-4C56-B41C-82E170742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764B-D12B-45EE-B618-AD82818D25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618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B6369-57C6-4BD8-824E-F1504CE9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11018-A22D-45A4-8FD5-5D20F854F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171CF-AEEA-4677-94D8-935DA3BE2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B1832-CA84-4A4B-B52A-842CBD60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9760-CFCE-485F-AA4D-A068A14FBA0B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ED8943-44D0-4CB8-B72D-279406B72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9A0CF-0605-484E-A6C7-60BB1938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764B-D12B-45EE-B618-AD82818D25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313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011DA-D29E-49AF-8A94-25545CA74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257ED-2909-4B86-AC55-CA9A5BAEF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767504-8830-46CE-BEB5-BE479F89F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32B2E3-36E0-4757-92BC-35A4EB36E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765416-8DB2-4DEE-8D4B-F57038CF1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2831ED-EAD6-430D-9781-ACBB37EC8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9760-CFCE-485F-AA4D-A068A14FBA0B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292EA9-948D-4FF4-A924-E8272271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3BBEEA-8AD6-4F33-97E5-6AFDE6DDE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764B-D12B-45EE-B618-AD82818D25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647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F538F-7DA3-4BDD-B4E5-C68778363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0688A2-9E6A-4307-98AC-9740B9CCD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9760-CFCE-485F-AA4D-A068A14FBA0B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67746-D2EC-405C-83FC-F651CE20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A6EC0-E674-427B-8A15-CD73976E8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764B-D12B-45EE-B618-AD82818D25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709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A156A8-C091-41C9-A850-96A6D1129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9760-CFCE-485F-AA4D-A068A14FBA0B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40D6C7-B2E5-4CE4-9AA8-A389D84F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954893-EAFB-4210-84E4-1D5E22BC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764B-D12B-45EE-B618-AD82818D25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912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FFC7A-8B6E-4FF3-B28E-7D9201BA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E6E7D-1179-4CB5-A9C4-6AA40C409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1BA5F-3CB3-48CC-A2D3-708BEC79F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DC646-FC71-4880-9B9D-2624C78B3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9760-CFCE-485F-AA4D-A068A14FBA0B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5F1607-D93E-47C0-BD1F-6E4918015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84395-60AE-4642-8223-A08F4522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764B-D12B-45EE-B618-AD82818D25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011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82A22-C732-41A3-9883-9BDBB87FB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43A57F-1129-4BB3-8872-CEE3AE352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4CD09-716B-4F7D-AEF7-4325AD697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D135B-A805-4F03-BD46-2803F493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9760-CFCE-485F-AA4D-A068A14FBA0B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98DAD-F7FE-4F34-BD8E-D7CA10BA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11D1B-3BAE-4CAC-84A6-A29C91D1F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764B-D12B-45EE-B618-AD82818D25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338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03934C-3EC6-4DC9-A6AC-88AD59FBE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96E0A-907E-45D7-934D-8636EEC0F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12A6B-3D74-4557-B5B0-6270CB59E7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E9760-CFCE-485F-AA4D-A068A14FBA0B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DBAC7-0897-40D4-A057-9071EA008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CB7BD-3A07-4590-890F-49E39C703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C764B-D12B-45EE-B618-AD82818D25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441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q88xuwBCRQM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unny Architect's Life Mug, Architecture Day Gift">
            <a:extLst>
              <a:ext uri="{FF2B5EF4-FFF2-40B4-BE49-F238E27FC236}">
                <a16:creationId xmlns:a16="http://schemas.microsoft.com/office/drawing/2014/main" id="{4FCFF1CE-4D75-42E5-BFC5-31B6DC753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19100"/>
            <a:ext cx="195262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n by Darlena Ferguson on word play | Architecture, Word play, Amazing  architecture">
            <a:extLst>
              <a:ext uri="{FF2B5EF4-FFF2-40B4-BE49-F238E27FC236}">
                <a16:creationId xmlns:a16="http://schemas.microsoft.com/office/drawing/2014/main" id="{57F09AF9-1339-4518-9072-5577DBDD3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9100"/>
            <a:ext cx="2667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is is how civil engineers make architects mad. via /r/funny… | by Great  Sports Freak | Medium">
            <a:extLst>
              <a:ext uri="{FF2B5EF4-FFF2-40B4-BE49-F238E27FC236}">
                <a16:creationId xmlns:a16="http://schemas.microsoft.com/office/drawing/2014/main" id="{CD5B9296-234D-4EA4-9FF3-2BC29E6DB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419100"/>
            <a:ext cx="47625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panish Mediterranean Architecture Renaissance In Architect Gothic  Buildings – marylyonarts.com">
            <a:extLst>
              <a:ext uri="{FF2B5EF4-FFF2-40B4-BE49-F238E27FC236}">
                <a16:creationId xmlns:a16="http://schemas.microsoft.com/office/drawing/2014/main" id="{7EB2C3E3-9BC2-4197-B8CF-7E001B06F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9" y="3429000"/>
            <a:ext cx="568642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FB05998-09A2-4C0A-9422-5DC78F80F1C3}"/>
              </a:ext>
            </a:extLst>
          </p:cNvPr>
          <p:cNvSpPr/>
          <p:nvPr/>
        </p:nvSpPr>
        <p:spPr>
          <a:xfrm>
            <a:off x="7122522" y="5806559"/>
            <a:ext cx="335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hlinkClick r:id="rId6"/>
              </a:rPr>
              <a:t>https://youtu.be/q88xuwBCRQM</a:t>
            </a:r>
            <a:r>
              <a:rPr lang="en-US" dirty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1639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tagged in san francisco,real estate - Imgflip">
            <a:extLst>
              <a:ext uri="{FF2B5EF4-FFF2-40B4-BE49-F238E27FC236}">
                <a16:creationId xmlns:a16="http://schemas.microsoft.com/office/drawing/2014/main" id="{B66B5CC3-55C9-4DB7-BE65-16E37BBF1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309692"/>
            <a:ext cx="5550994" cy="311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ouses And Architecture Built In Unusual Places">
            <a:extLst>
              <a:ext uri="{FF2B5EF4-FFF2-40B4-BE49-F238E27FC236}">
                <a16:creationId xmlns:a16="http://schemas.microsoft.com/office/drawing/2014/main" id="{997D56E9-5F45-432D-846C-BB5FE9E16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320" y="374050"/>
            <a:ext cx="4601577" cy="636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F288D344-2B0F-4706-B8ED-CF41E1722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4" y="3803065"/>
            <a:ext cx="3662362" cy="274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947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2FAA70C3-2AD5-42D6-AC00-5977FEA4D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5D1D4658-32CD-4903-BDA6-7B54EEA4E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Did you know? Sydney Opera House and the problem of the shells |  Architecture &amp; Design">
            <a:extLst>
              <a:ext uri="{FF2B5EF4-FFF2-40B4-BE49-F238E27FC236}">
                <a16:creationId xmlns:a16="http://schemas.microsoft.com/office/drawing/2014/main" id="{9AC7FAB8-1F04-4CA5-A2EF-39FB409B5A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9" r="1" b="1"/>
          <a:stretch/>
        </p:blipFill>
        <p:spPr bwMode="auto">
          <a:xfrm>
            <a:off x="3890886" y="983228"/>
            <a:ext cx="8301112" cy="5874772"/>
          </a:xfrm>
          <a:custGeom>
            <a:avLst/>
            <a:gdLst/>
            <a:ahLst/>
            <a:cxnLst/>
            <a:rect l="l" t="t" r="r" b="b"/>
            <a:pathLst>
              <a:path w="8301112" h="5874772">
                <a:moveTo>
                  <a:pt x="3607511" y="0"/>
                </a:moveTo>
                <a:cubicBezTo>
                  <a:pt x="3607511" y="0"/>
                  <a:pt x="3607511" y="0"/>
                  <a:pt x="8106431" y="0"/>
                </a:cubicBezTo>
                <a:lnTo>
                  <a:pt x="8301112" y="0"/>
                </a:lnTo>
                <a:lnTo>
                  <a:pt x="8301112" y="5874772"/>
                </a:lnTo>
                <a:lnTo>
                  <a:pt x="27685" y="5874772"/>
                </a:lnTo>
                <a:lnTo>
                  <a:pt x="24376" y="5862584"/>
                </a:lnTo>
                <a:cubicBezTo>
                  <a:pt x="-24375" y="5631005"/>
                  <a:pt x="0" y="5362863"/>
                  <a:pt x="97502" y="5167850"/>
                </a:cubicBezTo>
                <a:cubicBezTo>
                  <a:pt x="97502" y="5167850"/>
                  <a:pt x="97502" y="5167850"/>
                  <a:pt x="2827510" y="438782"/>
                </a:cubicBezTo>
                <a:cubicBezTo>
                  <a:pt x="2973760" y="195014"/>
                  <a:pt x="3331265" y="0"/>
                  <a:pt x="360751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razy architecture | Funny Grins">
            <a:extLst>
              <a:ext uri="{FF2B5EF4-FFF2-40B4-BE49-F238E27FC236}">
                <a16:creationId xmlns:a16="http://schemas.microsoft.com/office/drawing/2014/main" id="{1841DB9C-4883-4526-A6C7-5BD512F8C3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" b="-5"/>
          <a:stretch/>
        </p:blipFill>
        <p:spPr bwMode="auto">
          <a:xfrm>
            <a:off x="266700" y="360023"/>
            <a:ext cx="5342805" cy="4453168"/>
          </a:xfrm>
          <a:custGeom>
            <a:avLst/>
            <a:gdLst/>
            <a:ahLst/>
            <a:cxnLst/>
            <a:rect l="l" t="t" r="r" b="b"/>
            <a:pathLst>
              <a:path w="5846002" h="4872577">
                <a:moveTo>
                  <a:pt x="343285" y="2953992"/>
                </a:moveTo>
                <a:cubicBezTo>
                  <a:pt x="343285" y="2953992"/>
                  <a:pt x="343285" y="2953992"/>
                  <a:pt x="849063" y="2953992"/>
                </a:cubicBezTo>
                <a:cubicBezTo>
                  <a:pt x="880743" y="2953992"/>
                  <a:pt x="911330" y="2971406"/>
                  <a:pt x="926624" y="2999703"/>
                </a:cubicBezTo>
                <a:cubicBezTo>
                  <a:pt x="926624" y="2999703"/>
                  <a:pt x="926624" y="2999703"/>
                  <a:pt x="1180059" y="3436136"/>
                </a:cubicBezTo>
                <a:cubicBezTo>
                  <a:pt x="1196445" y="3463345"/>
                  <a:pt x="1196445" y="3498172"/>
                  <a:pt x="1180059" y="3525382"/>
                </a:cubicBezTo>
                <a:cubicBezTo>
                  <a:pt x="1180059" y="3525382"/>
                  <a:pt x="1180059" y="3525382"/>
                  <a:pt x="926624" y="3961814"/>
                </a:cubicBezTo>
                <a:cubicBezTo>
                  <a:pt x="911330" y="3990111"/>
                  <a:pt x="880743" y="4007525"/>
                  <a:pt x="849063" y="4007525"/>
                </a:cubicBezTo>
                <a:cubicBezTo>
                  <a:pt x="849063" y="4007525"/>
                  <a:pt x="849063" y="4007525"/>
                  <a:pt x="343285" y="4007525"/>
                </a:cubicBezTo>
                <a:cubicBezTo>
                  <a:pt x="310513" y="4007525"/>
                  <a:pt x="281019" y="3990111"/>
                  <a:pt x="264633" y="3961814"/>
                </a:cubicBezTo>
                <a:cubicBezTo>
                  <a:pt x="264633" y="3961814"/>
                  <a:pt x="264633" y="3961814"/>
                  <a:pt x="12290" y="3525382"/>
                </a:cubicBezTo>
                <a:cubicBezTo>
                  <a:pt x="-4096" y="3498172"/>
                  <a:pt x="-4096" y="3463345"/>
                  <a:pt x="12290" y="3436136"/>
                </a:cubicBezTo>
                <a:cubicBezTo>
                  <a:pt x="12290" y="3436136"/>
                  <a:pt x="12290" y="3436136"/>
                  <a:pt x="264633" y="2999703"/>
                </a:cubicBezTo>
                <a:cubicBezTo>
                  <a:pt x="281019" y="2971406"/>
                  <a:pt x="310513" y="2953992"/>
                  <a:pt x="343285" y="2953992"/>
                </a:cubicBezTo>
                <a:close/>
                <a:moveTo>
                  <a:pt x="2353334" y="538808"/>
                </a:moveTo>
                <a:cubicBezTo>
                  <a:pt x="2353334" y="538808"/>
                  <a:pt x="2353334" y="538808"/>
                  <a:pt x="2613403" y="538808"/>
                </a:cubicBezTo>
                <a:lnTo>
                  <a:pt x="2643742" y="538808"/>
                </a:lnTo>
                <a:lnTo>
                  <a:pt x="2672692" y="588661"/>
                </a:lnTo>
                <a:cubicBezTo>
                  <a:pt x="2713002" y="658078"/>
                  <a:pt x="2759909" y="738855"/>
                  <a:pt x="2814491" y="832849"/>
                </a:cubicBezTo>
                <a:cubicBezTo>
                  <a:pt x="2839586" y="874521"/>
                  <a:pt x="2839586" y="927860"/>
                  <a:pt x="2814491" y="969531"/>
                </a:cubicBezTo>
                <a:cubicBezTo>
                  <a:pt x="2814491" y="969531"/>
                  <a:pt x="2814491" y="969531"/>
                  <a:pt x="2426350" y="1637936"/>
                </a:cubicBezTo>
                <a:cubicBezTo>
                  <a:pt x="2402927" y="1681274"/>
                  <a:pt x="2356083" y="1707943"/>
                  <a:pt x="2307565" y="1707943"/>
                </a:cubicBezTo>
                <a:cubicBezTo>
                  <a:pt x="2307565" y="1707943"/>
                  <a:pt x="2307565" y="1707943"/>
                  <a:pt x="1532956" y="1707943"/>
                </a:cubicBezTo>
                <a:cubicBezTo>
                  <a:pt x="1520409" y="1707943"/>
                  <a:pt x="1508175" y="1706276"/>
                  <a:pt x="1496490" y="1703099"/>
                </a:cubicBezTo>
                <a:lnTo>
                  <a:pt x="1471408" y="1692583"/>
                </a:lnTo>
                <a:lnTo>
                  <a:pt x="1486736" y="1666073"/>
                </a:lnTo>
                <a:cubicBezTo>
                  <a:pt x="1625328" y="1426376"/>
                  <a:pt x="1802725" y="1119564"/>
                  <a:pt x="2029793" y="726844"/>
                </a:cubicBezTo>
                <a:cubicBezTo>
                  <a:pt x="2097197" y="610441"/>
                  <a:pt x="2218525" y="538808"/>
                  <a:pt x="2353334" y="538808"/>
                </a:cubicBezTo>
                <a:close/>
                <a:moveTo>
                  <a:pt x="1487085" y="0"/>
                </a:moveTo>
                <a:cubicBezTo>
                  <a:pt x="1487085" y="0"/>
                  <a:pt x="1487085" y="0"/>
                  <a:pt x="2360840" y="0"/>
                </a:cubicBezTo>
                <a:cubicBezTo>
                  <a:pt x="2415568" y="0"/>
                  <a:pt x="2468407" y="30084"/>
                  <a:pt x="2494828" y="78969"/>
                </a:cubicBezTo>
                <a:cubicBezTo>
                  <a:pt x="2494828" y="78969"/>
                  <a:pt x="2494828" y="78969"/>
                  <a:pt x="2729665" y="483373"/>
                </a:cubicBezTo>
                <a:lnTo>
                  <a:pt x="2756194" y="529058"/>
                </a:lnTo>
                <a:lnTo>
                  <a:pt x="2735320" y="529058"/>
                </a:lnTo>
                <a:lnTo>
                  <a:pt x="2636659" y="529058"/>
                </a:lnTo>
                <a:lnTo>
                  <a:pt x="2593799" y="455250"/>
                </a:lnTo>
                <a:cubicBezTo>
                  <a:pt x="2430052" y="173267"/>
                  <a:pt x="2430052" y="173267"/>
                  <a:pt x="2430052" y="173267"/>
                </a:cubicBezTo>
                <a:cubicBezTo>
                  <a:pt x="2406629" y="129929"/>
                  <a:pt x="2359785" y="103259"/>
                  <a:pt x="2311267" y="103259"/>
                </a:cubicBezTo>
                <a:cubicBezTo>
                  <a:pt x="1536658" y="103259"/>
                  <a:pt x="1536658" y="103259"/>
                  <a:pt x="1536658" y="103259"/>
                </a:cubicBezTo>
                <a:cubicBezTo>
                  <a:pt x="1486468" y="103259"/>
                  <a:pt x="1441296" y="129929"/>
                  <a:pt x="1416201" y="173267"/>
                </a:cubicBezTo>
                <a:cubicBezTo>
                  <a:pt x="1029733" y="841671"/>
                  <a:pt x="1029733" y="841671"/>
                  <a:pt x="1029733" y="841671"/>
                </a:cubicBezTo>
                <a:cubicBezTo>
                  <a:pt x="1004637" y="883343"/>
                  <a:pt x="1004637" y="936682"/>
                  <a:pt x="1029733" y="978353"/>
                </a:cubicBezTo>
                <a:cubicBezTo>
                  <a:pt x="1416201" y="1646758"/>
                  <a:pt x="1416201" y="1646758"/>
                  <a:pt x="1416201" y="1646758"/>
                </a:cubicBezTo>
                <a:cubicBezTo>
                  <a:pt x="1428749" y="1668427"/>
                  <a:pt x="1446315" y="1685929"/>
                  <a:pt x="1467019" y="1698013"/>
                </a:cubicBezTo>
                <a:lnTo>
                  <a:pt x="1472899" y="1700478"/>
                </a:lnTo>
                <a:lnTo>
                  <a:pt x="1441377" y="1754996"/>
                </a:lnTo>
                <a:lnTo>
                  <a:pt x="1417933" y="1795543"/>
                </a:lnTo>
                <a:lnTo>
                  <a:pt x="1442249" y="1805738"/>
                </a:lnTo>
                <a:cubicBezTo>
                  <a:pt x="1455430" y="1809322"/>
                  <a:pt x="1469230" y="1811202"/>
                  <a:pt x="1483383" y="1811202"/>
                </a:cubicBezTo>
                <a:cubicBezTo>
                  <a:pt x="2357138" y="1811202"/>
                  <a:pt x="2357138" y="1811202"/>
                  <a:pt x="2357138" y="1811202"/>
                </a:cubicBezTo>
                <a:cubicBezTo>
                  <a:pt x="2411866" y="1811202"/>
                  <a:pt x="2464705" y="1781120"/>
                  <a:pt x="2491126" y="1732235"/>
                </a:cubicBezTo>
                <a:cubicBezTo>
                  <a:pt x="2928947" y="978278"/>
                  <a:pt x="2928947" y="978278"/>
                  <a:pt x="2928947" y="978278"/>
                </a:cubicBezTo>
                <a:cubicBezTo>
                  <a:pt x="2957254" y="931274"/>
                  <a:pt x="2957254" y="871108"/>
                  <a:pt x="2928947" y="824102"/>
                </a:cubicBezTo>
                <a:cubicBezTo>
                  <a:pt x="2874220" y="729858"/>
                  <a:pt x="2826333" y="647394"/>
                  <a:pt x="2784432" y="575238"/>
                </a:cubicBezTo>
                <a:lnTo>
                  <a:pt x="2763277" y="538808"/>
                </a:lnTo>
                <a:lnTo>
                  <a:pt x="2861280" y="538808"/>
                </a:lnTo>
                <a:cubicBezTo>
                  <a:pt x="3166048" y="538808"/>
                  <a:pt x="3653676" y="538808"/>
                  <a:pt x="4433881" y="538808"/>
                </a:cubicBezTo>
                <a:cubicBezTo>
                  <a:pt x="4564197" y="538808"/>
                  <a:pt x="4690018" y="610441"/>
                  <a:pt x="4752929" y="726844"/>
                </a:cubicBezTo>
                <a:cubicBezTo>
                  <a:pt x="4752929" y="726844"/>
                  <a:pt x="4752929" y="726844"/>
                  <a:pt x="5795449" y="2522134"/>
                </a:cubicBezTo>
                <a:cubicBezTo>
                  <a:pt x="5862854" y="2634060"/>
                  <a:pt x="5862854" y="2777325"/>
                  <a:pt x="5795449" y="2889251"/>
                </a:cubicBezTo>
                <a:cubicBezTo>
                  <a:pt x="5795449" y="2889251"/>
                  <a:pt x="5795449" y="2889251"/>
                  <a:pt x="4752929" y="4684542"/>
                </a:cubicBezTo>
                <a:cubicBezTo>
                  <a:pt x="4690018" y="4800945"/>
                  <a:pt x="4564197" y="4872577"/>
                  <a:pt x="4433881" y="4872577"/>
                </a:cubicBezTo>
                <a:cubicBezTo>
                  <a:pt x="4433881" y="4872577"/>
                  <a:pt x="4433881" y="4872577"/>
                  <a:pt x="2353334" y="4872577"/>
                </a:cubicBezTo>
                <a:cubicBezTo>
                  <a:pt x="2218525" y="4872577"/>
                  <a:pt x="2097197" y="4800945"/>
                  <a:pt x="2029793" y="4684542"/>
                </a:cubicBezTo>
                <a:cubicBezTo>
                  <a:pt x="2029793" y="4684542"/>
                  <a:pt x="2029793" y="4684542"/>
                  <a:pt x="991766" y="2889251"/>
                </a:cubicBezTo>
                <a:cubicBezTo>
                  <a:pt x="924361" y="2777325"/>
                  <a:pt x="924361" y="2634060"/>
                  <a:pt x="991766" y="2522134"/>
                </a:cubicBezTo>
                <a:cubicBezTo>
                  <a:pt x="991766" y="2522134"/>
                  <a:pt x="991766" y="2522134"/>
                  <a:pt x="1377193" y="1855530"/>
                </a:cubicBezTo>
                <a:lnTo>
                  <a:pt x="1409676" y="1799352"/>
                </a:lnTo>
                <a:lnTo>
                  <a:pt x="1408533" y="1798873"/>
                </a:lnTo>
                <a:cubicBezTo>
                  <a:pt x="1385179" y="1785241"/>
                  <a:pt x="1365364" y="1765500"/>
                  <a:pt x="1351210" y="1741057"/>
                </a:cubicBezTo>
                <a:cubicBezTo>
                  <a:pt x="1351210" y="1741057"/>
                  <a:pt x="1351210" y="1741057"/>
                  <a:pt x="915276" y="987100"/>
                </a:cubicBezTo>
                <a:cubicBezTo>
                  <a:pt x="886968" y="940096"/>
                  <a:pt x="886968" y="879930"/>
                  <a:pt x="915276" y="832924"/>
                </a:cubicBezTo>
                <a:cubicBezTo>
                  <a:pt x="915276" y="832924"/>
                  <a:pt x="915276" y="832924"/>
                  <a:pt x="1351210" y="78969"/>
                </a:cubicBezTo>
                <a:cubicBezTo>
                  <a:pt x="1379517" y="30084"/>
                  <a:pt x="1430471" y="0"/>
                  <a:pt x="14870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968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柏曼深</dc:creator>
  <cp:lastModifiedBy>柏曼深</cp:lastModifiedBy>
  <cp:revision>1</cp:revision>
  <dcterms:created xsi:type="dcterms:W3CDTF">2020-10-22T00:05:01Z</dcterms:created>
  <dcterms:modified xsi:type="dcterms:W3CDTF">2020-10-22T00:07:41Z</dcterms:modified>
</cp:coreProperties>
</file>