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64" r:id="rId5"/>
    <p:sldId id="258" r:id="rId6"/>
    <p:sldId id="257" r:id="rId7"/>
    <p:sldId id="261" r:id="rId8"/>
    <p:sldId id="260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 snapToObjects="1">
      <p:cViewPr varScale="1">
        <p:scale>
          <a:sx n="104" d="100"/>
          <a:sy n="104" d="100"/>
        </p:scale>
        <p:origin x="138" y="216"/>
      </p:cViewPr>
      <p:guideLst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A738-98AC-BE48-A4FC-89D20C727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149062"/>
            <a:ext cx="5791200" cy="1325563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7F6AFD-DBA7-5944-B8C8-9122FA893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580988"/>
            <a:ext cx="5791200" cy="925512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8D7AD28-91C2-9048-8626-573CB05F6A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6900" y="4570790"/>
            <a:ext cx="4034172" cy="2276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CC5F45C8-7226-5845-9311-4B8B220C1C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7828" y="2283580"/>
            <a:ext cx="4034172" cy="2276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BAFCF363-85F0-CC47-91EB-71AC93A50C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0603" y="268"/>
            <a:ext cx="4111583" cy="22768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566D4D9A-5632-1B49-ADF6-5DECA1B892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070604" cy="22768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2BB57774-1E3A-FD4C-8E5F-1C90050A3E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7828" y="0"/>
            <a:ext cx="4034172" cy="22768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043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D446-3339-5447-8429-4B796A71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60" y="1825625"/>
            <a:ext cx="528969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459092-3379-5D42-84C2-0B1B24AE44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9402" y="1825625"/>
            <a:ext cx="528969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C25E00-F749-4CEE-B20E-7ECDCB39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184150"/>
            <a:ext cx="10515600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6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425C5021-CFAF-4FAD-88A8-FC1D2F6838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7C352D-5124-4DB9-B2ED-EFB1D81B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219075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4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C30FF-263D-5D47-8F06-204E0953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714DB-8A21-CA44-A68F-63A9AF6ED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07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64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4104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60162"/>
            <a:ext cx="5791200" cy="1325563"/>
          </a:xfrm>
        </p:spPr>
        <p:txBody>
          <a:bodyPr/>
          <a:lstStyle/>
          <a:p>
            <a:r>
              <a:rPr lang="en-US" dirty="0"/>
              <a:t>Teamwork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15725-51B0-6342-8566-4460CFF19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4492088"/>
            <a:ext cx="5154341" cy="925512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/>
              <a:t>Identical drawing</a:t>
            </a:r>
          </a:p>
          <a:p>
            <a:pPr marL="0" indent="0"/>
            <a:r>
              <a:rPr lang="en-US" dirty="0"/>
              <a:t>3 truths/ 1 lie</a:t>
            </a:r>
          </a:p>
        </p:txBody>
      </p:sp>
      <p:pic>
        <p:nvPicPr>
          <p:cNvPr id="64" name="Picture Placeholder 63" descr="A bowling lane&#10;">
            <a:extLst>
              <a:ext uri="{FF2B5EF4-FFF2-40B4-BE49-F238E27FC236}">
                <a16:creationId xmlns:a16="http://schemas.microsoft.com/office/drawing/2014/main" id="{D6A80F6E-C730-B341-865F-0E03C7630C0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t="16796" b="235"/>
          <a:stretch/>
        </p:blipFill>
        <p:spPr>
          <a:xfrm>
            <a:off x="4070603" y="268"/>
            <a:ext cx="4111583" cy="2276856"/>
          </a:xfrm>
        </p:spPr>
      </p:pic>
      <p:pic>
        <p:nvPicPr>
          <p:cNvPr id="76" name="Picture Placeholder 75" descr="View from a plane cockpit">
            <a:extLst>
              <a:ext uri="{FF2B5EF4-FFF2-40B4-BE49-F238E27FC236}">
                <a16:creationId xmlns:a16="http://schemas.microsoft.com/office/drawing/2014/main" id="{19F803A3-BC7C-2443-BF81-7FD79D5CF0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633" b="7633"/>
          <a:stretch>
            <a:fillRect/>
          </a:stretch>
        </p:blipFill>
        <p:spPr/>
      </p:pic>
      <p:pic>
        <p:nvPicPr>
          <p:cNvPr id="1028" name="Picture 4" descr="Leaders in crisis: why teamwork is the way forward">
            <a:extLst>
              <a:ext uri="{FF2B5EF4-FFF2-40B4-BE49-F238E27FC236}">
                <a16:creationId xmlns:a16="http://schemas.microsoft.com/office/drawing/2014/main" id="{8C54807F-9DEA-44E8-9BC2-B67BCEBBAFFF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6" b="9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Balance Teamwork With Authority — CONQA Group">
            <a:extLst>
              <a:ext uri="{FF2B5EF4-FFF2-40B4-BE49-F238E27FC236}">
                <a16:creationId xmlns:a16="http://schemas.microsoft.com/office/drawing/2014/main" id="{C8AC2C1A-D1B7-4876-9058-DCF879786E37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47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FFERENCE BETWEEN SIMILAR &amp; CONGRUENT FIGURES? - YouTube">
            <a:extLst>
              <a:ext uri="{FF2B5EF4-FFF2-40B4-BE49-F238E27FC236}">
                <a16:creationId xmlns:a16="http://schemas.microsoft.com/office/drawing/2014/main" id="{C51D0B05-0D06-49EE-B4D7-496015D26379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2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BD65-1D3F-4BD8-A82B-789B50DF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Stage 1</a:t>
            </a:r>
          </a:p>
        </p:txBody>
      </p:sp>
      <p:pic>
        <p:nvPicPr>
          <p:cNvPr id="2050" name="Picture 2" descr="Group Of People Assisting An Injured Person Stock Photo, Picture And  Royalty Free Image. Image 94969151.">
            <a:extLst>
              <a:ext uri="{FF2B5EF4-FFF2-40B4-BE49-F238E27FC236}">
                <a16:creationId xmlns:a16="http://schemas.microsoft.com/office/drawing/2014/main" id="{390DEC0A-15A7-4783-A1B0-A60F54ADF2A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78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1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36E2-A2A7-4EAF-8E97-85F13366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Stage 2</a:t>
            </a:r>
          </a:p>
        </p:txBody>
      </p:sp>
      <p:pic>
        <p:nvPicPr>
          <p:cNvPr id="3074" name="Picture 2" descr="Term for spelling out letters with your body - English Language &amp; Usage  Stack Exchange">
            <a:extLst>
              <a:ext uri="{FF2B5EF4-FFF2-40B4-BE49-F238E27FC236}">
                <a16:creationId xmlns:a16="http://schemas.microsoft.com/office/drawing/2014/main" id="{C3F191D8-E9C1-4F06-9189-E08EEC56F58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5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E554-9557-406B-816C-9080AE18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Stage 3</a:t>
            </a:r>
          </a:p>
        </p:txBody>
      </p:sp>
      <p:pic>
        <p:nvPicPr>
          <p:cNvPr id="4100" name="Picture 4" descr="minefield. teambilding exercise. | Youth group games team building, Team  building games, Team building activities">
            <a:extLst>
              <a:ext uri="{FF2B5EF4-FFF2-40B4-BE49-F238E27FC236}">
                <a16:creationId xmlns:a16="http://schemas.microsoft.com/office/drawing/2014/main" id="{DAF816C3-A1BF-4BCB-8931-E51D2576E764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2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13F2-4135-4780-9AE3-48D1D5E8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</a:t>
            </a:r>
            <a:r>
              <a:rPr lang="en-US" baseline="0" dirty="0"/>
              <a:t> Stage 5</a:t>
            </a:r>
            <a:endParaRPr lang="en-US" dirty="0"/>
          </a:p>
        </p:txBody>
      </p:sp>
      <p:pic>
        <p:nvPicPr>
          <p:cNvPr id="4" name="Picture Placeholder 3" descr="View from a plane cockpit">
            <a:extLst>
              <a:ext uri="{FF2B5EF4-FFF2-40B4-BE49-F238E27FC236}">
                <a16:creationId xmlns:a16="http://schemas.microsoft.com/office/drawing/2014/main" id="{088B9D97-60E2-4BBB-ACB1-C68A22B591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813" b="7813"/>
          <a:stretch/>
        </p:blipFill>
        <p:spPr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0E27D0-0A5A-40C0-A1A2-D4FF1C0CBD1B}"/>
              </a:ext>
            </a:extLst>
          </p:cNvPr>
          <p:cNvSpPr txBox="1"/>
          <p:nvPr/>
        </p:nvSpPr>
        <p:spPr>
          <a:xfrm>
            <a:off x="342900" y="958362"/>
            <a:ext cx="373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Plane crash, salvage 12 items from what you can see around you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222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7784B-11AE-419D-8F30-DDBBEE5D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Describing Objects and Things - YouTube">
            <a:extLst>
              <a:ext uri="{FF2B5EF4-FFF2-40B4-BE49-F238E27FC236}">
                <a16:creationId xmlns:a16="http://schemas.microsoft.com/office/drawing/2014/main" id="{4CA95943-3D29-483F-89EB-BB7311EC0A6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0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0932-25B4-4E43-924C-974441FF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</a:t>
            </a:r>
            <a:r>
              <a:rPr lang="en-US" baseline="0" dirty="0"/>
              <a:t> Stage 4</a:t>
            </a:r>
            <a:endParaRPr lang="en-US" dirty="0"/>
          </a:p>
        </p:txBody>
      </p:sp>
      <p:pic>
        <p:nvPicPr>
          <p:cNvPr id="5122" name="Picture 2" descr="Cheatwell Games Family Charades: Amazon.co.uk: Toys &amp; Games">
            <a:extLst>
              <a:ext uri="{FF2B5EF4-FFF2-40B4-BE49-F238E27FC236}">
                <a16:creationId xmlns:a16="http://schemas.microsoft.com/office/drawing/2014/main" id="{1A6BBF27-0161-4AAF-A9C6-2B191E64C5E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6" b="226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6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ams Background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s Background_Center Stage_JS_v1" id="{9B944DC3-CA69-4315-844B-E252DBC5AF87}" vid="{D4BE17CD-FAA2-4CCE-A0F7-1511CA20EE3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1FDFFE5-7839-41E2-9F3C-CA9EC438D4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A28106-0A25-4E52-8B67-6F786D6C5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251952-A4F8-4343-AAB4-3555CDA4241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Center stage virtual Teams backgrounds</Template>
  <TotalTime>0</TotalTime>
  <Words>36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Segoe UI</vt:lpstr>
      <vt:lpstr>Office Theme</vt:lpstr>
      <vt:lpstr>Teamwork</vt:lpstr>
      <vt:lpstr>Center Stage 1</vt:lpstr>
      <vt:lpstr>Center Stage 2</vt:lpstr>
      <vt:lpstr>Center Stage 3</vt:lpstr>
      <vt:lpstr>Center Stage 5</vt:lpstr>
      <vt:lpstr>PowerPoint Presentation</vt:lpstr>
      <vt:lpstr>Center Stage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2020-10-29T00:19:36Z</dcterms:created>
  <dcterms:modified xsi:type="dcterms:W3CDTF">2020-10-29T02:28:44Z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